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2" d="100"/>
          <a:sy n="32" d="100"/>
        </p:scale>
        <p:origin x="1290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21383625" cy="72009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0" y="3816205"/>
            <a:ext cx="21420773" cy="33846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39278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C4126-FE0E-4FEF-90DD-68057E210A2A}" type="datetimeFigureOut">
              <a:rPr lang="zh-CN" altLang="en-US" smtClean="0"/>
              <a:t>2024/10/9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6FCA-2152-45D6-8CCF-AF30724690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8855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C4126-FE0E-4FEF-90DD-68057E210A2A}" type="datetimeFigureOut">
              <a:rPr lang="zh-CN" altLang="en-US" smtClean="0"/>
              <a:t>2024/10/9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6FCA-2152-45D6-8CCF-AF30724690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1037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C4126-FE0E-4FEF-90DD-68057E210A2A}" type="datetimeFigureOut">
              <a:rPr lang="zh-CN" altLang="en-US" smtClean="0"/>
              <a:t>2024/10/9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6FCA-2152-45D6-8CCF-AF30724690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8610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C4126-FE0E-4FEF-90DD-68057E210A2A}" type="datetimeFigureOut">
              <a:rPr lang="zh-CN" altLang="en-US" smtClean="0"/>
              <a:t>2024/10/9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6FCA-2152-45D6-8CCF-AF30724690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0531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C4126-FE0E-4FEF-90DD-68057E210A2A}" type="datetimeFigureOut">
              <a:rPr lang="zh-CN" altLang="en-US" smtClean="0"/>
              <a:t>2024/10/9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6FCA-2152-45D6-8CCF-AF30724690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6661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C4126-FE0E-4FEF-90DD-68057E210A2A}" type="datetimeFigureOut">
              <a:rPr lang="zh-CN" altLang="en-US" smtClean="0"/>
              <a:t>2024/10/9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6FCA-2152-45D6-8CCF-AF30724690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766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C4126-FE0E-4FEF-90DD-68057E210A2A}" type="datetimeFigureOut">
              <a:rPr lang="zh-CN" altLang="en-US" smtClean="0"/>
              <a:t>2024/10/9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6FCA-2152-45D6-8CCF-AF30724690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3157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C4126-FE0E-4FEF-90DD-68057E210A2A}" type="datetimeFigureOut">
              <a:rPr lang="zh-CN" altLang="en-US" smtClean="0"/>
              <a:t>2024/10/9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6FCA-2152-45D6-8CCF-AF30724690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2921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C4126-FE0E-4FEF-90DD-68057E210A2A}" type="datetimeFigureOut">
              <a:rPr lang="zh-CN" altLang="en-US" smtClean="0"/>
              <a:t>2024/10/9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6FCA-2152-45D6-8CCF-AF30724690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1897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C4126-FE0E-4FEF-90DD-68057E210A2A}" type="datetimeFigureOut">
              <a:rPr lang="zh-CN" altLang="en-US" smtClean="0"/>
              <a:t>2024/10/9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6FCA-2152-45D6-8CCF-AF30724690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4950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C4126-FE0E-4FEF-90DD-68057E210A2A}" type="datetimeFigureOut">
              <a:rPr lang="zh-CN" altLang="en-US" smtClean="0"/>
              <a:t>2024/10/9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06FCA-2152-45D6-8CCF-AF30724690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1472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/>
          <p:cNvSpPr txBox="1"/>
          <p:nvPr/>
        </p:nvSpPr>
        <p:spPr>
          <a:xfrm>
            <a:off x="899271" y="788744"/>
            <a:ext cx="18770601" cy="940642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5"/>
              </a:spcBef>
            </a:pPr>
            <a:r>
              <a:rPr lang="en-US" sz="6000" spc="15" dirty="0">
                <a:solidFill>
                  <a:schemeClr val="bg1"/>
                </a:solidFill>
                <a:latin typeface="Arial"/>
                <a:cs typeface="Arial"/>
              </a:rPr>
              <a:t>2024 6th Asia Digital Image Processing Conference </a:t>
            </a:r>
            <a:endParaRPr sz="60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6" name="object 4"/>
          <p:cNvSpPr txBox="1">
            <a:spLocks/>
          </p:cNvSpPr>
          <p:nvPr/>
        </p:nvSpPr>
        <p:spPr>
          <a:xfrm>
            <a:off x="5475763" y="1934614"/>
            <a:ext cx="7764894" cy="1125308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>
            <a:lvl1pPr algn="l" defTabSz="213832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28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lnSpc>
                <a:spcPct val="100000"/>
              </a:lnSpc>
              <a:spcBef>
                <a:spcPts val="135"/>
              </a:spcBef>
            </a:pPr>
            <a:r>
              <a:rPr lang="en-US" sz="7200" spc="2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</a:t>
            </a:r>
            <a:r>
              <a:rPr lang="en-US" sz="7200" spc="2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2024</a:t>
            </a:r>
            <a:endParaRPr lang="en-US" sz="7200" spc="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4818493" y="3902169"/>
            <a:ext cx="9601200" cy="93551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55675" algn="ctr">
              <a:lnSpc>
                <a:spcPct val="100000"/>
              </a:lnSpc>
              <a:spcBef>
                <a:spcPts val="95"/>
              </a:spcBef>
            </a:pPr>
            <a:r>
              <a:rPr lang="en-US" sz="60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Paper  Title</a:t>
            </a:r>
            <a:endParaRPr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7"/>
          <p:cNvSpPr txBox="1"/>
          <p:nvPr/>
        </p:nvSpPr>
        <p:spPr>
          <a:xfrm>
            <a:off x="4150585" y="5018209"/>
            <a:ext cx="155192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Authors’ Name: </a:t>
            </a:r>
            <a:r>
              <a:rPr lang="en-US" altLang="zh-CN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AAAA</a:t>
            </a:r>
            <a:r>
              <a:rPr lang="en-US" altLang="zh-CN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zh-CN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BBBB</a:t>
            </a:r>
            <a:r>
              <a:rPr lang="en-US" altLang="zh-CN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zh-CN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CCCC</a:t>
            </a:r>
            <a:endParaRPr lang="en-US" altLang="zh-CN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Affiliation:  </a:t>
            </a:r>
            <a:r>
              <a:rPr lang="en-US" altLang="zh-CN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en-US" altLang="zh-CN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University </a:t>
            </a:r>
            <a:endParaRPr lang="zh-CN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320151" y="4369925"/>
            <a:ext cx="3149601" cy="224423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</a:rPr>
              <a:t>PAPER  ID </a:t>
            </a:r>
          </a:p>
          <a:p>
            <a:pPr algn="ctr"/>
            <a:r>
              <a:rPr lang="en-US" altLang="zh-CN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SCXXXX</a:t>
            </a:r>
            <a:endParaRPr lang="zh-CN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607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27</Words>
  <Application>Microsoft Office PowerPoint</Application>
  <PresentationFormat>自定义</PresentationFormat>
  <Paragraphs>7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等线</vt:lpstr>
      <vt:lpstr>等线 Light</vt:lpstr>
      <vt:lpstr>Arial</vt:lpstr>
      <vt:lpstr>Calibri</vt:lpstr>
      <vt:lpstr>Calibri Light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author</dc:creator>
  <cp:lastModifiedBy>author</cp:lastModifiedBy>
  <cp:revision>2</cp:revision>
  <dcterms:created xsi:type="dcterms:W3CDTF">2024-10-09T06:57:43Z</dcterms:created>
  <dcterms:modified xsi:type="dcterms:W3CDTF">2024-10-09T07:04:18Z</dcterms:modified>
</cp:coreProperties>
</file>